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43D76-8159-440B-B577-2056FD6FEC17}" v="10" dt="2024-10-09T18:41:37.61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79" y="4187749"/>
            <a:ext cx="20319242" cy="370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red-stripped-bottom.png" descr="red-stripped-bottom.png"/>
          <p:cNvPicPr>
            <a:picLocks noChangeAspect="1"/>
          </p:cNvPicPr>
          <p:nvPr/>
        </p:nvPicPr>
        <p:blipFill>
          <a:blip r:embed="rId4"/>
          <a:srcRect t="54070" b="16191"/>
          <a:stretch>
            <a:fillRect/>
          </a:stretch>
        </p:blipFill>
        <p:spPr>
          <a:xfrm>
            <a:off x="-1" y="12008018"/>
            <a:ext cx="24384001" cy="1777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"/>
          <p:cNvSpPr txBox="1"/>
          <p:nvPr/>
        </p:nvSpPr>
        <p:spPr>
          <a:xfrm>
            <a:off x="3053251" y="2230957"/>
            <a:ext cx="18277418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Blueprint for Group Transport Success?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TextBox 2"/>
          <p:cNvSpPr txBox="1"/>
          <p:nvPr/>
        </p:nvSpPr>
        <p:spPr>
          <a:xfrm>
            <a:off x="10723983" y="10232505"/>
            <a:ext cx="13454743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5400" dirty="0">
                <a:solidFill>
                  <a:srgbClr val="173D6D"/>
                </a:solidFill>
              </a:rPr>
              <a:t>Moderator: </a:t>
            </a:r>
            <a:r>
              <a:rPr lang="en-US" sz="5400" dirty="0"/>
              <a:t>Tiffany Hinton of MOTEV</a:t>
            </a:r>
            <a:endParaRPr sz="5400" dirty="0"/>
          </a:p>
        </p:txBody>
      </p:sp>
      <p:pic>
        <p:nvPicPr>
          <p:cNvPr id="157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09" y="12018522"/>
            <a:ext cx="7589302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60" name="Buffalo-Limo-Logo-17-logo-tag-BW.png" descr="Buffalo-Limo-Logo-17-logo-tag-BW.png"/>
          <p:cNvPicPr>
            <a:picLocks noChangeAspect="1"/>
          </p:cNvPicPr>
          <p:nvPr/>
        </p:nvPicPr>
        <p:blipFill>
          <a:blip r:embed="rId4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62" name="02 LA-Stacked_Logo-Dark1.png" descr="02 LA-Stacked_Logo-Dark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8BA117F2-9141-4B0B-A074-5F1D1DA66B1C}"/>
              </a:ext>
            </a:extLst>
          </p:cNvPr>
          <p:cNvSpPr txBox="1"/>
          <p:nvPr/>
        </p:nvSpPr>
        <p:spPr>
          <a:xfrm>
            <a:off x="13228357" y="7464073"/>
            <a:ext cx="9095248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4800" dirty="0"/>
              <a:t>Erin Digioia of Windy City Limousine &amp; Bus</a:t>
            </a:r>
            <a:endParaRPr sz="4800" dirty="0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5267C8EF-C8CF-49E2-A457-5C95CC1587C6}"/>
              </a:ext>
            </a:extLst>
          </p:cNvPr>
          <p:cNvSpPr txBox="1"/>
          <p:nvPr/>
        </p:nvSpPr>
        <p:spPr>
          <a:xfrm>
            <a:off x="1032539" y="7496375"/>
            <a:ext cx="11628970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4800" dirty="0"/>
              <a:t>Jamisha Breland of AMAREN Transportation &amp; Management</a:t>
            </a:r>
            <a:endParaRPr sz="4800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A99F5C43-5045-4A5F-A658-4D81665970A9}"/>
              </a:ext>
            </a:extLst>
          </p:cNvPr>
          <p:cNvSpPr txBox="1"/>
          <p:nvPr/>
        </p:nvSpPr>
        <p:spPr>
          <a:xfrm>
            <a:off x="-697939" y="6692032"/>
            <a:ext cx="909524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4800" dirty="0"/>
              <a:t>Speakers:</a:t>
            </a:r>
            <a:endParaRPr sz="48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1"/>
          <p:cNvSpPr txBox="1"/>
          <p:nvPr/>
        </p:nvSpPr>
        <p:spPr>
          <a:xfrm>
            <a:off x="4311586" y="1679749"/>
            <a:ext cx="15760829" cy="313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0000" b="1">
                <a:solidFill>
                  <a:srgbClr val="B2322E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&amp; Thank You to Our Sponsors</a:t>
            </a:r>
          </a:p>
        </p:txBody>
      </p:sp>
      <p:sp>
        <p:nvSpPr>
          <p:cNvPr id="166" name="Gold Sponsors"/>
          <p:cNvSpPr txBox="1"/>
          <p:nvPr/>
        </p:nvSpPr>
        <p:spPr>
          <a:xfrm>
            <a:off x="4061097" y="5476519"/>
            <a:ext cx="712895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67" name="LimoAnywhere-stacked-Logo-Dark1.jpg" descr="LimoAnywhere-stacked-Logo-Dark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1649" y="7239996"/>
            <a:ext cx="5387893" cy="3579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>
            <a:off x="14897490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 flipH="1">
            <a:off x="-32738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Gold Sponsors"/>
          <p:cNvSpPr txBox="1"/>
          <p:nvPr/>
        </p:nvSpPr>
        <p:spPr>
          <a:xfrm>
            <a:off x="13193949" y="5476519"/>
            <a:ext cx="712895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Sponsors</a:t>
            </a:r>
          </a:p>
        </p:txBody>
      </p:sp>
      <p:pic>
        <p:nvPicPr>
          <p:cNvPr id="171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14064502" y="6845051"/>
            <a:ext cx="5387892" cy="4369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4105026" y="2553762"/>
            <a:ext cx="15760831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endParaRPr dirty="0"/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8918FD7E-44B4-4545-99A9-1F9CF5F8B763}"/>
              </a:ext>
            </a:extLst>
          </p:cNvPr>
          <p:cNvSpPr txBox="1"/>
          <p:nvPr/>
        </p:nvSpPr>
        <p:spPr>
          <a:xfrm>
            <a:off x="-2514" y="991065"/>
            <a:ext cx="24386513" cy="25545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Blueprint for </a:t>
            </a:r>
          </a:p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Transport Success?</a:t>
            </a:r>
            <a:endParaRPr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person with braces smiling&#10;&#10;Description automatically generated">
            <a:extLst>
              <a:ext uri="{FF2B5EF4-FFF2-40B4-BE49-F238E27FC236}">
                <a16:creationId xmlns:a16="http://schemas.microsoft.com/office/drawing/2014/main" id="{C936DFCA-37B7-4B8A-B8FB-061588EDC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10" y="4552707"/>
            <a:ext cx="4126255" cy="4126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A person with dark hair wearing a white tank top&#10;&#10;Description automatically generated">
            <a:extLst>
              <a:ext uri="{FF2B5EF4-FFF2-40B4-BE49-F238E27FC236}">
                <a16:creationId xmlns:a16="http://schemas.microsoft.com/office/drawing/2014/main" id="{90B822D5-E1A0-4FDC-9487-69742D5EF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922" y="4552707"/>
            <a:ext cx="4126254" cy="4126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D3A3823B-6831-4CF0-A86E-36AD3BD13FBC}"/>
              </a:ext>
            </a:extLst>
          </p:cNvPr>
          <p:cNvSpPr txBox="1"/>
          <p:nvPr/>
        </p:nvSpPr>
        <p:spPr>
          <a:xfrm>
            <a:off x="5557675" y="9446065"/>
            <a:ext cx="504190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sz="4000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Jamisha Breland</a:t>
            </a:r>
            <a:endParaRPr sz="4000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BE844EB-9031-42D3-9A8D-E1BAAD73438F}"/>
              </a:ext>
            </a:extLst>
          </p:cNvPr>
          <p:cNvSpPr txBox="1"/>
          <p:nvPr/>
        </p:nvSpPr>
        <p:spPr>
          <a:xfrm>
            <a:off x="13612249" y="9446064"/>
            <a:ext cx="412625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sz="4000" dirty="0"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 Digioia</a:t>
            </a:r>
            <a:endParaRPr sz="4000" dirty="0">
              <a:solidFill>
                <a:srgbClr val="173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644DF7DE-0E92-4371-A761-A0F5ABD0E7B0}"/>
              </a:ext>
            </a:extLst>
          </p:cNvPr>
          <p:cNvSpPr txBox="1"/>
          <p:nvPr/>
        </p:nvSpPr>
        <p:spPr>
          <a:xfrm>
            <a:off x="5889493" y="10092391"/>
            <a:ext cx="4334547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sz="2800" dirty="0"/>
              <a:t>AMAREN Transportation </a:t>
            </a:r>
          </a:p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sz="2800" dirty="0"/>
              <a:t>&amp; Management</a:t>
            </a:r>
            <a:endParaRPr sz="2800" dirty="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14603CF-0F1D-489B-A7FF-7A2A2D837306}"/>
              </a:ext>
            </a:extLst>
          </p:cNvPr>
          <p:cNvSpPr txBox="1"/>
          <p:nvPr/>
        </p:nvSpPr>
        <p:spPr>
          <a:xfrm>
            <a:off x="13508102" y="10049360"/>
            <a:ext cx="4334547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sz="2800" dirty="0"/>
              <a:t>Windy City</a:t>
            </a:r>
          </a:p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sz="2800" dirty="0"/>
              <a:t>Limousine &amp; Bus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"/>
          <p:cNvSpPr txBox="1"/>
          <p:nvPr/>
        </p:nvSpPr>
        <p:spPr>
          <a:xfrm>
            <a:off x="-1262914" y="1554940"/>
            <a:ext cx="15760829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Know How</a:t>
            </a:r>
          </a:p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Did! </a:t>
            </a:r>
          </a:p>
        </p:txBody>
      </p:sp>
      <p:pic>
        <p:nvPicPr>
          <p:cNvPr id="182" name="CDNLA-Shop-App-survey.png" descr="CDNLA-Shop-App-survey.png"/>
          <p:cNvPicPr>
            <a:picLocks noChangeAspect="1"/>
          </p:cNvPicPr>
          <p:nvPr/>
        </p:nvPicPr>
        <p:blipFill>
          <a:blip r:embed="rId3"/>
          <a:srcRect b="3411"/>
          <a:stretch>
            <a:fillRect/>
          </a:stretch>
        </p:blipFill>
        <p:spPr>
          <a:xfrm>
            <a:off x="8308718" y="116279"/>
            <a:ext cx="19510796" cy="12560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OS-icon-cd-nla-shows-1024x1024.png" descr="IOS-icon-cd-nla-shows-1024x10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565" y="8884033"/>
            <a:ext cx="2501561" cy="250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2024 Fall Show Education Survey QR Code.pdf" descr="2024 Fall Show Education Survey QR Cod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409" y="5523187"/>
            <a:ext cx="5224266" cy="5224266"/>
          </a:xfrm>
          <a:prstGeom prst="rect">
            <a:avLst/>
          </a:prstGeom>
          <a:ln w="63500">
            <a:solidFill>
              <a:srgbClr val="D5D5D5"/>
            </a:solidFill>
            <a:miter lim="400000"/>
          </a:ln>
        </p:spPr>
      </p:pic>
      <p:sp>
        <p:nvSpPr>
          <p:cNvPr id="185" name="TextBox 1"/>
          <p:cNvSpPr txBox="1"/>
          <p:nvPr/>
        </p:nvSpPr>
        <p:spPr>
          <a:xfrm>
            <a:off x="-1262914" y="4136787"/>
            <a:ext cx="1576082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7000" b="1">
                <a:solidFill>
                  <a:srgbClr val="173D6D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Survey</a:t>
            </a:r>
          </a:p>
        </p:txBody>
      </p:sp>
      <p:pic>
        <p:nvPicPr>
          <p:cNvPr id="186" name="starry-background_short.jpg" descr="starry-background_short.jpg"/>
          <p:cNvPicPr>
            <a:picLocks noChangeAspect="1"/>
          </p:cNvPicPr>
          <p:nvPr/>
        </p:nvPicPr>
        <p:blipFill>
          <a:blip r:embed="rId6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88" name="Buffalo-Limo-Logo-17-logo-tag-BW.png" descr="Buffalo-Limo-Logo-17-logo-tag-BW.png"/>
          <p:cNvPicPr>
            <a:picLocks noChangeAspect="1"/>
          </p:cNvPicPr>
          <p:nvPr/>
        </p:nvPicPr>
        <p:blipFill>
          <a:blip r:embed="rId7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0" name="02 LA-Stacked_Logo-Dark1.png" descr="02 LA-Stacked_Logo-Dark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8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1"/>
          <p:cNvSpPr txBox="1"/>
          <p:nvPr/>
        </p:nvSpPr>
        <p:spPr>
          <a:xfrm>
            <a:off x="1979393" y="7047258"/>
            <a:ext cx="20425214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800" b="1">
                <a:solidFill>
                  <a:srgbClr val="95303F"/>
                </a:solidFill>
              </a:defRPr>
            </a:pPr>
            <a:endParaRPr/>
          </a:p>
          <a:p>
            <a:pPr defTabSz="914400">
              <a:defRPr sz="10000" b="1" i="1">
                <a:solidFill>
                  <a:srgbClr val="B2322E"/>
                </a:solidFill>
              </a:defRPr>
            </a:pPr>
            <a:r>
              <a:t>Thank You for Joining Us!</a:t>
            </a:r>
          </a:p>
        </p:txBody>
      </p:sp>
      <p:pic>
        <p:nvPicPr>
          <p:cNvPr id="194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225" y="3267445"/>
            <a:ext cx="17129550" cy="3119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tarry-background_short.jpg" descr="starry-background_short.jpg"/>
          <p:cNvPicPr>
            <a:picLocks noChangeAspect="1"/>
          </p:cNvPicPr>
          <p:nvPr/>
        </p:nvPicPr>
        <p:blipFill>
          <a:blip r:embed="rId4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97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9" name="02 LA-Stacked_Logo-Dark1.png" descr="02 LA-Stacked_Logo-Dark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568f08-6d3d-45dd-a73f-448ed136e9f3">
      <Terms xmlns="http://schemas.microsoft.com/office/infopath/2007/PartnerControls"/>
    </lcf76f155ced4ddcb4097134ff3c332f>
    <TaxCatchAll xmlns="fddfcd6a-91bd-436e-90a8-f825f543551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670AFDB14084B949AFEC3D8C8A802" ma:contentTypeVersion="15" ma:contentTypeDescription="Create a new document." ma:contentTypeScope="" ma:versionID="f1a884e004a21fafd0c70deaad0e0075">
  <xsd:schema xmlns:xsd="http://www.w3.org/2001/XMLSchema" xmlns:xs="http://www.w3.org/2001/XMLSchema" xmlns:p="http://schemas.microsoft.com/office/2006/metadata/properties" xmlns:ns2="e0568f08-6d3d-45dd-a73f-448ed136e9f3" xmlns:ns3="fddfcd6a-91bd-436e-90a8-f825f5435516" targetNamespace="http://schemas.microsoft.com/office/2006/metadata/properties" ma:root="true" ma:fieldsID="25d20ba12d035595959d151a84b2ca20" ns2:_="" ns3:_="">
    <xsd:import namespace="e0568f08-6d3d-45dd-a73f-448ed136e9f3"/>
    <xsd:import namespace="fddfcd6a-91bd-436e-90a8-f825f5435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68f08-6d3d-45dd-a73f-448ed136e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174779-9f33-4c96-9c8a-d5811d757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cd6a-91bd-436e-90a8-f825f54355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4632fb-4a2b-40c3-95a3-a1504f1ba9be}" ma:internalName="TaxCatchAll" ma:showField="CatchAllData" ma:web="fddfcd6a-91bd-436e-90a8-f825f5435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EE4285-99A8-43D6-BC22-B33D239F2CC6}">
  <ds:schemaRefs>
    <ds:schemaRef ds:uri="http://schemas.microsoft.com/office/2006/metadata/properties"/>
    <ds:schemaRef ds:uri="http://schemas.microsoft.com/office/infopath/2007/PartnerControls"/>
    <ds:schemaRef ds:uri="e0568f08-6d3d-45dd-a73f-448ed136e9f3"/>
    <ds:schemaRef ds:uri="fddfcd6a-91bd-436e-90a8-f825f5435516"/>
  </ds:schemaRefs>
</ds:datastoreItem>
</file>

<file path=customXml/itemProps2.xml><?xml version="1.0" encoding="utf-8"?>
<ds:datastoreItem xmlns:ds="http://schemas.openxmlformats.org/officeDocument/2006/customXml" ds:itemID="{CB83576F-8FD9-46DA-B483-311777B4C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68f08-6d3d-45dd-a73f-448ed136e9f3"/>
    <ds:schemaRef ds:uri="fddfcd6a-91bd-436e-90a8-f825f5435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ED6CDB-8942-4D02-A065-307F02D994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95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Mercer</dc:creator>
  <cp:lastModifiedBy>Susan Rose</cp:lastModifiedBy>
  <cp:revision>3</cp:revision>
  <dcterms:modified xsi:type="dcterms:W3CDTF">2024-10-10T18:10:52Z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0x010100FA4670AFDB14084B949AFEC3D8C8A802</vt:lpwstr>
  </property>
  <property fmtid="{D5CDD505-2E9C-101B-9397-08002B2CF9AE}" pid="3" name="MediaServiceImageTags">
    <vt:lpwstr/>
  </property>
</Properties>
</file>